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ik7NYgUpESTDmRlpL9LdFJnhE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" name="Google Shape;20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" name="Google Shape;22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Query 3 with Pig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571" y="3911600"/>
            <a:ext cx="1498600" cy="1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(Virginia</a:t>
            </a:r>
            <a:endParaRPr/>
          </a:p>
        </p:txBody>
      </p:sp>
      <p:pic>
        <p:nvPicPr>
          <p:cNvPr descr="Map&#10;&#10;Description automatically generated" id="147" name="Google Shape;14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006" y="1825625"/>
            <a:ext cx="537398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hart, bar chart, funnel chart&#10;&#10;Description automatically generated" id="153" name="Google Shape;153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182" y="1825625"/>
            <a:ext cx="645963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(Kentucky)</a:t>
            </a:r>
            <a:endParaRPr/>
          </a:p>
        </p:txBody>
      </p:sp>
      <p:pic>
        <p:nvPicPr>
          <p:cNvPr descr="A picture containing map&#10;&#10;Description automatically generated" id="159" name="Google Shape;159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169" y="1825625"/>
            <a:ext cx="510566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9788" y="365126"/>
            <a:ext cx="10515600" cy="923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know so far…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590406" y="130344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#1 used drug = Oxycodone</a:t>
            </a:r>
            <a:endParaRPr/>
          </a:p>
        </p:txBody>
      </p:sp>
      <p:sp>
        <p:nvSpPr>
          <p:cNvPr id="93" name="Google Shape;93;p2"/>
          <p:cNvSpPr txBox="1"/>
          <p:nvPr>
            <p:ph idx="3" type="body"/>
          </p:nvPr>
        </p:nvSpPr>
        <p:spPr>
          <a:xfrm>
            <a:off x="6096000" y="1355186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California one of the most affected states</a:t>
            </a:r>
            <a:endParaRPr/>
          </a:p>
        </p:txBody>
      </p:sp>
      <p:pic>
        <p:nvPicPr>
          <p:cNvPr id="94" name="Google Shape;94;p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38" y="2505076"/>
            <a:ext cx="4750847" cy="279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3244" y="2524448"/>
            <a:ext cx="5625944" cy="36606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Distribution By City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Where? </a:t>
            </a:r>
            <a:endParaRPr sz="3200">
              <a:solidFill>
                <a:srgbClr val="FF0000"/>
              </a:solidFill>
            </a:endParaRPr>
          </a:p>
        </p:txBody>
      </p:sp>
      <p:pic>
        <p:nvPicPr>
          <p:cNvPr descr="State of California CA outline laptop cup decal SVG Digital image 0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1582" y="2085749"/>
            <a:ext cx="2962835" cy="418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617" y="2085749"/>
            <a:ext cx="3152224" cy="19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1452" y="3160059"/>
            <a:ext cx="3370029" cy="261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838200" y="365125"/>
            <a:ext cx="10515600" cy="599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Code (1)</a:t>
            </a:r>
            <a:endParaRPr/>
          </a:p>
        </p:txBody>
      </p:sp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838200" y="964504"/>
            <a:ext cx="10515600" cy="5212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= LOAD '/user/amarro15/practice/arcos_all_washpost1.tsv' AS (reporter_dea_no:chararray, reporter_bus_act:chararray, reporter_name:chararray, reporter_addl_co_info:chararray, reporter_address1:chararray, reporter_address2:chararray, reporter_city:chararray, reporter_state:chararray, reporter_zip:chararray, reporter_county:chararray, buyer_dea_no:chararray, buyer_bus_act:chararray, buyer_name:chararray, buyer_addl_co_info:chararray, order_form_no:chararray, correction_no:chararray, strength:int, transaction_date:chararray, calc_base_wt_in_gm:double, dosage_unit:int, transaction_id:chararray, product_name:chararray, ingredient_name:chararray, measure:chararray, ….</a:t>
            </a:r>
            <a:r>
              <a:rPr lang="en-US">
                <a:highlight>
                  <a:srgbClr val="FFFF00"/>
                </a:highlight>
              </a:rPr>
              <a:t>and so 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838200" y="365125"/>
            <a:ext cx="10515600" cy="749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(2)</a:t>
            </a:r>
            <a:endParaRPr/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838200" y="1114816"/>
            <a:ext cx="10515600" cy="5062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drug_data = FILTER data BY drug_name == '</a:t>
            </a:r>
            <a:r>
              <a:rPr lang="en-US">
                <a:solidFill>
                  <a:srgbClr val="FF0000"/>
                </a:solidFill>
              </a:rPr>
              <a:t>OXYCODONE</a:t>
            </a:r>
            <a:r>
              <a:rPr lang="en-US"/>
              <a:t>';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california_subset = FILTER drug_data BY buyer_state == </a:t>
            </a:r>
            <a:r>
              <a:rPr lang="en-US">
                <a:solidFill>
                  <a:srgbClr val="FF0000"/>
                </a:solidFill>
              </a:rPr>
              <a:t>'CA' </a:t>
            </a:r>
            <a:r>
              <a:rPr lang="en-US"/>
              <a:t>AND reporter_bus_act == 'DISTRIBUTOR';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grouped = GROUP california_subset BY reporter_city;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totals  = FOREACH grouped GENERATE group, SUM(california_subset.quantity) AS city_count;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(3)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sorted = ORDER totals BY city_count DESC;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top_ten = LIMIT sorted 100;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DUMP top_ten;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STORE top_ten INTO 'output/top_ten' USING PigStorage(',');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hart&#10;&#10;Description automatically generated" id="129" name="Google Shape;12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92" y="1825625"/>
            <a:ext cx="831641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(Map)</a:t>
            </a:r>
            <a:endParaRPr/>
          </a:p>
        </p:txBody>
      </p:sp>
      <p:pic>
        <p:nvPicPr>
          <p:cNvPr id="135" name="Google Shape;13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4193" y="1825625"/>
            <a:ext cx="564361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hart, bar chart&#10;&#10;Description automatically generated" id="141" name="Google Shape;14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513" y="1825625"/>
            <a:ext cx="650697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2020-12-05T10:10:27Z</dcterms:created>
  <dc:creator>Microsoft Office User</dc:creator>
</cp:coreProperties>
</file>